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83" r:id="rId4"/>
    <p:sldId id="282" r:id="rId5"/>
    <p:sldId id="258" r:id="rId6"/>
    <p:sldId id="259" r:id="rId7"/>
    <p:sldId id="261" r:id="rId8"/>
    <p:sldId id="260" r:id="rId9"/>
    <p:sldId id="262" r:id="rId10"/>
    <p:sldId id="264" r:id="rId11"/>
    <p:sldId id="279" r:id="rId12"/>
    <p:sldId id="265" r:id="rId13"/>
    <p:sldId id="268" r:id="rId14"/>
    <p:sldId id="266" r:id="rId15"/>
    <p:sldId id="270" r:id="rId16"/>
    <p:sldId id="267" r:id="rId17"/>
    <p:sldId id="269" r:id="rId18"/>
    <p:sldId id="280" r:id="rId19"/>
    <p:sldId id="271" r:id="rId20"/>
    <p:sldId id="281" r:id="rId21"/>
    <p:sldId id="272" r:id="rId22"/>
    <p:sldId id="273" r:id="rId23"/>
    <p:sldId id="274" r:id="rId24"/>
    <p:sldId id="275" r:id="rId25"/>
    <p:sldId id="276" r:id="rId26"/>
    <p:sldId id="278" r:id="rId27"/>
    <p:sldId id="263" r:id="rId28"/>
    <p:sldId id="277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9"/>
    <p:restoredTop sz="94678"/>
  </p:normalViewPr>
  <p:slideViewPr>
    <p:cSldViewPr snapToGrid="0" snapToObjects="1">
      <p:cViewPr varScale="1">
        <p:scale>
          <a:sx n="83" d="100"/>
          <a:sy n="83" d="100"/>
        </p:scale>
        <p:origin x="-557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6317E9D-F978-5945-9B0F-19132CF3ED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87863562-C442-3344-AC8B-2279C45878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11614666-7CF0-844F-B801-41D6A9293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CBE88-1507-0545-9853-4C7CC23E2E58}" type="datetimeFigureOut">
              <a:rPr lang="de-DE" smtClean="0"/>
              <a:pPr/>
              <a:t>01.02.2020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1C8188F6-D6F5-C74F-9E15-075DD1350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DFF7BD92-C2FC-7748-B858-B95068B2B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35039-1AC9-A847-A786-9AB1EBAB2E0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0298632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9DA9414-DA89-DF4C-A759-D9AA0CDDA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51557EE3-5860-7746-A811-F0C9A778D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0272C795-7967-A847-9418-1B02722BE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CBE88-1507-0545-9853-4C7CC23E2E58}" type="datetimeFigureOut">
              <a:rPr lang="de-DE" smtClean="0"/>
              <a:pPr/>
              <a:t>01.02.2020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ACCEB672-C805-104A-8A4C-EC7E02A12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0588C74D-9254-D642-9B2E-9A0EE8D50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35039-1AC9-A847-A786-9AB1EBAB2E0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7527512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24529AF3-A36D-D04C-9EA9-AB2F3BE66C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753B337E-F84E-3D44-AAF3-D0CCB4C1F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B4F1439D-07E5-2F43-8CF5-3D313BDB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CBE88-1507-0545-9853-4C7CC23E2E58}" type="datetimeFigureOut">
              <a:rPr lang="de-DE" smtClean="0"/>
              <a:pPr/>
              <a:t>01.02.2020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CC2CD5E6-EF4B-8B49-8168-A5C93E2F8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023D682E-9141-544C-B23C-47FB8311F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35039-1AC9-A847-A786-9AB1EBAB2E0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9710134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4B583B5-1D50-5843-AC1C-506F86797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43645EDB-04EE-FC49-95CF-3E8DAD1B9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6212FC51-2C67-9049-A5E6-AA1E3B59E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CBE88-1507-0545-9853-4C7CC23E2E58}" type="datetimeFigureOut">
              <a:rPr lang="de-DE" smtClean="0"/>
              <a:pPr/>
              <a:t>01.02.2020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481801DD-171D-414D-B490-CB1782EC0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23632075-1F73-AD4F-8775-2040013C9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35039-1AC9-A847-A786-9AB1EBAB2E0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6784222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71424D0-0970-0C46-BEED-3E7B093D4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6D87A90E-BA39-0E43-ADF0-18B645362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92021A75-F96E-3342-8A34-2586F5D45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CBE88-1507-0545-9853-4C7CC23E2E58}" type="datetimeFigureOut">
              <a:rPr lang="de-DE" smtClean="0"/>
              <a:pPr/>
              <a:t>01.02.2020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285FA878-96F0-944B-9AB0-E98D4DC7D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B96FF0B9-0954-6E4A-9F27-9AF914274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35039-1AC9-A847-A786-9AB1EBAB2E0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4318544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0ED17AC-3002-9A46-8B8C-7DADBD206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AE448D00-9B7D-414A-9FD2-E17A570E29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94B8CBDD-20AE-A340-91E1-E17F1031B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9716FAF8-79F1-2446-BB84-31D6613C6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CBE88-1507-0545-9853-4C7CC23E2E58}" type="datetimeFigureOut">
              <a:rPr lang="de-DE" smtClean="0"/>
              <a:pPr/>
              <a:t>01.02.2020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DE93358A-6B3B-D549-814D-8E4F57EE4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CB2A6191-DB32-0541-B126-3112AEFD4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35039-1AC9-A847-A786-9AB1EBAB2E0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6729599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5E4C664-CBA5-A44C-9241-A974072E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D01C9B98-C28C-2C41-B6E8-966F7EED1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E700E9FC-CC29-7742-B764-2405911B0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3B20491C-BCDD-1940-8FA3-2581E35617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1B409CEA-423A-314B-8AD1-9A4F0A030A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3B25D885-763F-1A45-B66A-28C70E8FF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CBE88-1507-0545-9853-4C7CC23E2E58}" type="datetimeFigureOut">
              <a:rPr lang="de-DE" smtClean="0"/>
              <a:pPr/>
              <a:t>01.02.2020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A9B6382C-78BB-FA48-A538-A46BB245D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C1009961-1735-034D-B1E9-40D9E6D5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35039-1AC9-A847-A786-9AB1EBAB2E0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5688231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2E87781-2CB0-5D4E-BFAF-20D3B3338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9AD334D5-F9CB-6F40-B2C8-D2E63DCB6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CBE88-1507-0545-9853-4C7CC23E2E58}" type="datetimeFigureOut">
              <a:rPr lang="de-DE" smtClean="0"/>
              <a:pPr/>
              <a:t>01.02.2020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2F42D3AF-DAB7-1D45-B748-AEDEDA27F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199E096B-CA2B-9742-B7DF-A8682354A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35039-1AC9-A847-A786-9AB1EBAB2E0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8594258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53FF7B57-6917-D34E-AC6F-B7FB1050A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CBE88-1507-0545-9853-4C7CC23E2E58}" type="datetimeFigureOut">
              <a:rPr lang="de-DE" smtClean="0"/>
              <a:pPr/>
              <a:t>01.02.2020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2B47443A-A0F0-FB42-8B93-A130B1A09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471D323D-1DAD-9648-BB2B-BDC4EFCCA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35039-1AC9-A847-A786-9AB1EBAB2E0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4468649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953944F-1EA1-0F44-B683-ACC4CD4A0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264983D7-8936-944D-AF79-AED416774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2A964B85-D5E5-4645-8455-A5E6DE010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BC01FA8B-F51C-4948-B1EC-0C3949E7B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CBE88-1507-0545-9853-4C7CC23E2E58}" type="datetimeFigureOut">
              <a:rPr lang="de-DE" smtClean="0"/>
              <a:pPr/>
              <a:t>01.02.2020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BC1DA655-D789-A441-A001-9B6381BC9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472DAE15-8E37-0C48-986C-9D42687B5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35039-1AC9-A847-A786-9AB1EBAB2E0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6023211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E4E93A8-8226-6E46-8A95-7AEA2E2AA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8E93E6EC-616A-204A-9477-E4D14309D8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2AE84AAE-BC71-9045-B4D4-2B8FAA72A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8CD3C5A4-C94C-7E41-A39A-45A625F14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CBE88-1507-0545-9853-4C7CC23E2E58}" type="datetimeFigureOut">
              <a:rPr lang="de-DE" smtClean="0"/>
              <a:pPr/>
              <a:t>01.02.2020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C026E6DE-A253-914A-A8D7-AB54B968C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22DD46D5-23FF-2A4F-AF2F-8CC33EE2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35039-1AC9-A847-A786-9AB1EBAB2E0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8023974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438D2691-CDBD-C44F-85BD-8ED223E77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9EB6200D-2974-4945-95F3-40662028C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F243B370-5647-0F44-BEF5-D2C10A31A7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CBE88-1507-0545-9853-4C7CC23E2E58}" type="datetimeFigureOut">
              <a:rPr lang="de-DE" smtClean="0"/>
              <a:pPr/>
              <a:t>01.02.2020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EB75E8FE-84F0-4347-BB78-863FECA599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999B77AF-5991-EF46-B88C-9D6C494B1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35039-1AC9-A847-A786-9AB1EBAB2E0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767075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2C52F6DD-1E73-994D-8396-811EAD6190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9011" y="278073"/>
            <a:ext cx="9144000" cy="623974"/>
          </a:xfrm>
        </p:spPr>
        <p:txBody>
          <a:bodyPr>
            <a:normAutofit/>
          </a:bodyPr>
          <a:lstStyle/>
          <a:p>
            <a:r>
              <a:rPr lang="de-DE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1. Mose 1.14-19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21890743-00CF-584B-B332-6FB4AC6AB7A7}"/>
              </a:ext>
            </a:extLst>
          </p:cNvPr>
          <p:cNvSpPr txBox="1"/>
          <p:nvPr/>
        </p:nvSpPr>
        <p:spPr>
          <a:xfrm>
            <a:off x="292608" y="902047"/>
            <a:ext cx="115854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CH" sz="3000" b="1" dirty="0">
                <a:solidFill>
                  <a:schemeClr val="bg1">
                    <a:lumMod val="85000"/>
                  </a:schemeClr>
                </a:solidFill>
              </a:rPr>
              <a:t>14</a:t>
            </a:r>
            <a:r>
              <a:rPr lang="de-CH" sz="3000" b="1" dirty="0">
                <a:solidFill>
                  <a:srgbClr val="FFFF00"/>
                </a:solidFill>
              </a:rPr>
              <a:t> Und Gott sprach: »Am Himmel sollen Lichter entstehen, um den Tag von der Nacht zu unterscheiden. Sie sollen Zeichen sein, anhand derer die Jahreszeiten, die Tage und die Jahre bestimmt werden. </a:t>
            </a:r>
            <a:r>
              <a:rPr lang="de-CH" sz="3000" b="1" dirty="0">
                <a:solidFill>
                  <a:schemeClr val="bg1">
                    <a:lumMod val="85000"/>
                  </a:schemeClr>
                </a:solidFill>
              </a:rPr>
              <a:t>15</a:t>
            </a:r>
            <a:r>
              <a:rPr lang="de-CH" sz="3000" b="1" dirty="0">
                <a:solidFill>
                  <a:srgbClr val="FFFF00"/>
                </a:solidFill>
              </a:rPr>
              <a:t> Diese Lichter am Himmel sollen auf die Erde scheinen.« Und so geschah es. </a:t>
            </a:r>
            <a:r>
              <a:rPr lang="de-CH" sz="3000" b="1" dirty="0">
                <a:solidFill>
                  <a:schemeClr val="bg1">
                    <a:lumMod val="85000"/>
                  </a:schemeClr>
                </a:solidFill>
              </a:rPr>
              <a:t>16</a:t>
            </a:r>
            <a:r>
              <a:rPr lang="de-CH" sz="3000" b="1" dirty="0">
                <a:solidFill>
                  <a:srgbClr val="FFFF00"/>
                </a:solidFill>
              </a:rPr>
              <a:t> Gott schuf zwei große Lichter: das größere Licht für den Tag und das kleinere für die Nacht. Und Gott schuf auch die Sterne. </a:t>
            </a:r>
            <a:r>
              <a:rPr lang="de-CH" sz="3000" b="1" dirty="0">
                <a:solidFill>
                  <a:schemeClr val="bg1">
                    <a:lumMod val="85000"/>
                  </a:schemeClr>
                </a:solidFill>
              </a:rPr>
              <a:t>17</a:t>
            </a:r>
            <a:r>
              <a:rPr lang="de-CH" sz="3000" b="1" dirty="0">
                <a:solidFill>
                  <a:srgbClr val="FFFF00"/>
                </a:solidFill>
              </a:rPr>
              <a:t> Er setzte diese Lichter an den Himmel, damit sie die Erde erhellten, </a:t>
            </a:r>
            <a:r>
              <a:rPr lang="de-CH" sz="3000" b="1" dirty="0">
                <a:solidFill>
                  <a:schemeClr val="bg1">
                    <a:lumMod val="85000"/>
                  </a:schemeClr>
                </a:solidFill>
              </a:rPr>
              <a:t>18</a:t>
            </a:r>
            <a:r>
              <a:rPr lang="de-CH" sz="3000" b="1" dirty="0">
                <a:solidFill>
                  <a:srgbClr val="FFFF00"/>
                </a:solidFill>
              </a:rPr>
              <a:t> Tag und Nacht bestimmten und das Licht von der Finsternis unterschieden. Und Gott sah, dass es gut war.</a:t>
            </a:r>
          </a:p>
        </p:txBody>
      </p:sp>
    </p:spTree>
    <p:extLst>
      <p:ext uri="{BB962C8B-B14F-4D97-AF65-F5344CB8AC3E}">
        <p14:creationId xmlns="" xmlns:p14="http://schemas.microsoft.com/office/powerpoint/2010/main" val="42394286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2C52F6DD-1E73-994D-8396-811EAD6190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6929" y="315143"/>
            <a:ext cx="9144000" cy="623974"/>
          </a:xfrm>
        </p:spPr>
        <p:txBody>
          <a:bodyPr>
            <a:normAutofit/>
          </a:bodyPr>
          <a:lstStyle/>
          <a:p>
            <a:r>
              <a:rPr lang="de-CH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Psalm 8.2-5</a:t>
            </a:r>
            <a:endParaRPr lang="de-DE" sz="32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B48FDACF-C2FF-CB4F-8D6E-24D250EA4EF5}"/>
              </a:ext>
            </a:extLst>
          </p:cNvPr>
          <p:cNvSpPr txBox="1"/>
          <p:nvPr/>
        </p:nvSpPr>
        <p:spPr>
          <a:xfrm>
            <a:off x="338328" y="939117"/>
            <a:ext cx="1150315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CH" sz="3000" b="1" dirty="0">
                <a:solidFill>
                  <a:schemeClr val="bg1">
                    <a:lumMod val="85000"/>
                  </a:schemeClr>
                </a:solidFill>
              </a:rPr>
              <a:t>2</a:t>
            </a:r>
            <a:r>
              <a:rPr lang="de-CH" sz="3000" b="1" dirty="0">
                <a:solidFill>
                  <a:srgbClr val="FFFF00"/>
                </a:solidFill>
              </a:rPr>
              <a:t> Herr, unser Herrscher, herrlich ist dein Name auf der Erde! Deine Herrlichkeit zeigt sich am Himmel. </a:t>
            </a:r>
            <a:r>
              <a:rPr lang="de-CH" sz="3000" b="1" dirty="0">
                <a:solidFill>
                  <a:schemeClr val="bg1">
                    <a:lumMod val="85000"/>
                  </a:schemeClr>
                </a:solidFill>
              </a:rPr>
              <a:t>3</a:t>
            </a:r>
            <a:r>
              <a:rPr lang="de-CH" sz="3000" b="1" dirty="0">
                <a:solidFill>
                  <a:srgbClr val="FFFF00"/>
                </a:solidFill>
              </a:rPr>
              <a:t> Kinder und Säuglinge hast du gelehrt, dich zu loben. Sie bringen deine Feinde zum Schweigen, die auf Rache aus waren. </a:t>
            </a:r>
            <a:r>
              <a:rPr lang="de-CH" sz="3000" b="1" dirty="0">
                <a:solidFill>
                  <a:schemeClr val="bg1">
                    <a:lumMod val="85000"/>
                  </a:schemeClr>
                </a:solidFill>
              </a:rPr>
              <a:t>4</a:t>
            </a:r>
            <a:r>
              <a:rPr lang="de-CH" sz="3000" b="1" dirty="0">
                <a:solidFill>
                  <a:srgbClr val="FFFF00"/>
                </a:solidFill>
              </a:rPr>
              <a:t> Wenn ich den Himmel betrachte und das Werk deiner Hände sehe… den Mond und die Sterne, die du an ihren Platz gestellt hast, </a:t>
            </a:r>
            <a:r>
              <a:rPr lang="de-CH" sz="3000" b="1" dirty="0">
                <a:solidFill>
                  <a:schemeClr val="bg1">
                    <a:lumMod val="85000"/>
                  </a:schemeClr>
                </a:solidFill>
              </a:rPr>
              <a:t>5</a:t>
            </a:r>
            <a:r>
              <a:rPr lang="de-CH" sz="3000" b="1" dirty="0">
                <a:solidFill>
                  <a:srgbClr val="FFFF00"/>
                </a:solidFill>
              </a:rPr>
              <a:t> wie klein und unbedeutend ist da der Mensch und doch denkst du an ihn und sorgst für ihn!</a:t>
            </a:r>
          </a:p>
        </p:txBody>
      </p:sp>
    </p:spTree>
    <p:extLst>
      <p:ext uri="{BB962C8B-B14F-4D97-AF65-F5344CB8AC3E}">
        <p14:creationId xmlns="" xmlns:p14="http://schemas.microsoft.com/office/powerpoint/2010/main" val="29168043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C49D45A5-9691-B645-AB9B-ACC3B6976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250" y="0"/>
            <a:ext cx="8868607" cy="6858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45DBC24C-815A-8140-B791-60A299DCA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55" y="0"/>
            <a:ext cx="10457089" cy="6858000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xmlns="" id="{BDD42E23-C240-F541-A673-C7A1F8B206F5}"/>
              </a:ext>
            </a:extLst>
          </p:cNvPr>
          <p:cNvCxnSpPr>
            <a:cxnSpLocks/>
          </p:cNvCxnSpPr>
          <p:nvPr/>
        </p:nvCxnSpPr>
        <p:spPr>
          <a:xfrm>
            <a:off x="4236720" y="-182880"/>
            <a:ext cx="355600" cy="548640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xmlns="" id="{D5AC389C-AEE6-A845-98A6-BB0D65D0032E}"/>
              </a:ext>
            </a:extLst>
          </p:cNvPr>
          <p:cNvCxnSpPr>
            <a:cxnSpLocks/>
          </p:cNvCxnSpPr>
          <p:nvPr/>
        </p:nvCxnSpPr>
        <p:spPr>
          <a:xfrm>
            <a:off x="5841999" y="1036320"/>
            <a:ext cx="355600" cy="548640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9154397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C49D45A5-9691-B645-AB9B-ACC3B6976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250" y="0"/>
            <a:ext cx="8868607" cy="6858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45DBC24C-815A-8140-B791-60A299DCA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791" y="0"/>
            <a:ext cx="10292417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3B40BE0F-7CB3-E443-A4A4-BEC441774E01}"/>
              </a:ext>
            </a:extLst>
          </p:cNvPr>
          <p:cNvSpPr txBox="1"/>
          <p:nvPr/>
        </p:nvSpPr>
        <p:spPr>
          <a:xfrm>
            <a:off x="531223" y="6026331"/>
            <a:ext cx="191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>
                    <a:lumMod val="95000"/>
                  </a:schemeClr>
                </a:solidFill>
              </a:rPr>
              <a:t>Milchstrasse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42631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09FBEC45-CD49-5B42-A180-C3A12A6B8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58E35FD8-F8EE-4644-9108-3CFEE6C1035F}"/>
              </a:ext>
            </a:extLst>
          </p:cNvPr>
          <p:cNvSpPr txBox="1"/>
          <p:nvPr/>
        </p:nvSpPr>
        <p:spPr>
          <a:xfrm>
            <a:off x="531223" y="6026331"/>
            <a:ext cx="191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>
                    <a:lumMod val="95000"/>
                  </a:schemeClr>
                </a:solidFill>
              </a:rPr>
              <a:t>Milchstrasse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03142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45DBC24C-815A-8140-B791-60A299DCA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8" y="12354"/>
            <a:ext cx="12112720" cy="575824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8DDECDEC-18EB-D34D-8EED-107BA0FD27CE}"/>
              </a:ext>
            </a:extLst>
          </p:cNvPr>
          <p:cNvSpPr txBox="1"/>
          <p:nvPr/>
        </p:nvSpPr>
        <p:spPr>
          <a:xfrm>
            <a:off x="531223" y="6026331"/>
            <a:ext cx="191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>
                    <a:lumMod val="95000"/>
                  </a:schemeClr>
                </a:solidFill>
              </a:rPr>
              <a:t>Milchstrasse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85585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09FBEC45-CD49-5B42-A180-C3A12A6B8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2654"/>
            <a:ext cx="12150529" cy="637902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320FB7A6-4238-B64C-ACC2-5C047994C137}"/>
              </a:ext>
            </a:extLst>
          </p:cNvPr>
          <p:cNvSpPr txBox="1"/>
          <p:nvPr/>
        </p:nvSpPr>
        <p:spPr>
          <a:xfrm>
            <a:off x="531223" y="6026331"/>
            <a:ext cx="191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Schwarzes Loch</a:t>
            </a:r>
          </a:p>
        </p:txBody>
      </p:sp>
    </p:spTree>
    <p:extLst>
      <p:ext uri="{BB962C8B-B14F-4D97-AF65-F5344CB8AC3E}">
        <p14:creationId xmlns="" xmlns:p14="http://schemas.microsoft.com/office/powerpoint/2010/main" val="3453699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45DBC24C-815A-8140-B791-60A299DCA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1" y="24708"/>
            <a:ext cx="12043394" cy="575824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BDEDAF56-38D6-A94A-BC92-B946BFA4CBCE}"/>
              </a:ext>
            </a:extLst>
          </p:cNvPr>
          <p:cNvSpPr txBox="1"/>
          <p:nvPr/>
        </p:nvSpPr>
        <p:spPr>
          <a:xfrm>
            <a:off x="531223" y="6026331"/>
            <a:ext cx="191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>
                    <a:lumMod val="95000"/>
                  </a:schemeClr>
                </a:solidFill>
              </a:rPr>
              <a:t>Milchstrasse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19508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2C52F6DD-1E73-994D-8396-811EAD6190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0834" y="3486740"/>
            <a:ext cx="9144000" cy="623974"/>
          </a:xfrm>
        </p:spPr>
        <p:txBody>
          <a:bodyPr>
            <a:normAutofit/>
          </a:bodyPr>
          <a:lstStyle/>
          <a:p>
            <a:r>
              <a:rPr lang="de-CH" sz="3200" b="1" dirty="0">
                <a:solidFill>
                  <a:srgbClr val="00B0F0"/>
                </a:solidFill>
              </a:rPr>
              <a:t>Jes. 40.21-22</a:t>
            </a:r>
            <a:endParaRPr lang="de-DE" sz="3200" b="1" dirty="0">
              <a:solidFill>
                <a:srgbClr val="00B0F0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439A4BE5-16A0-7941-B98C-123EA10AC575}"/>
              </a:ext>
            </a:extLst>
          </p:cNvPr>
          <p:cNvSpPr txBox="1"/>
          <p:nvPr/>
        </p:nvSpPr>
        <p:spPr>
          <a:xfrm>
            <a:off x="301752" y="1044104"/>
            <a:ext cx="116403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CH" sz="2800" b="1" dirty="0">
                <a:solidFill>
                  <a:schemeClr val="bg1">
                    <a:lumMod val="85000"/>
                  </a:schemeClr>
                </a:solidFill>
              </a:rPr>
              <a:t>2</a:t>
            </a:r>
            <a:r>
              <a:rPr lang="de-CH" sz="2800" b="1" dirty="0">
                <a:solidFill>
                  <a:srgbClr val="FFFF00"/>
                </a:solidFill>
              </a:rPr>
              <a:t> Der Himmel verkündet die Herrlichkeit Gottes und das Firmament bezeugt seine wunderbaren Werke. </a:t>
            </a:r>
            <a:r>
              <a:rPr lang="de-CH" sz="2800" b="1" dirty="0">
                <a:solidFill>
                  <a:schemeClr val="bg1">
                    <a:lumMod val="85000"/>
                  </a:schemeClr>
                </a:solidFill>
              </a:rPr>
              <a:t>3</a:t>
            </a:r>
            <a:r>
              <a:rPr lang="de-CH" sz="2800" b="1" dirty="0">
                <a:solidFill>
                  <a:srgbClr val="FFFF00"/>
                </a:solidFill>
              </a:rPr>
              <a:t> Ein Tag erzählt es dem anderen, und eine Nacht teilt es der anderen mit. </a:t>
            </a:r>
            <a:r>
              <a:rPr lang="de-CH" sz="2800" b="1" dirty="0">
                <a:solidFill>
                  <a:schemeClr val="bg1">
                    <a:lumMod val="85000"/>
                  </a:schemeClr>
                </a:solidFill>
              </a:rPr>
              <a:t>4</a:t>
            </a:r>
            <a:r>
              <a:rPr lang="de-CH" sz="2800" b="1" dirty="0">
                <a:solidFill>
                  <a:srgbClr val="FFFF00"/>
                </a:solidFill>
              </a:rPr>
              <a:t> Ohne Sprache und ohne Worte, lautlos ist ihre Stimme, </a:t>
            </a:r>
            <a:r>
              <a:rPr lang="de-CH" sz="2800" b="1" dirty="0">
                <a:solidFill>
                  <a:schemeClr val="bg1">
                    <a:lumMod val="85000"/>
                  </a:schemeClr>
                </a:solidFill>
              </a:rPr>
              <a:t>5</a:t>
            </a:r>
            <a:r>
              <a:rPr lang="de-CH" sz="2800" b="1" dirty="0">
                <a:solidFill>
                  <a:srgbClr val="FFFF00"/>
                </a:solidFill>
              </a:rPr>
              <a:t> doch ihre Botschaft breitet sich aus über die ganze Erde und ihre Worte über die ganze Welt.</a:t>
            </a: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xmlns="" id="{E991E9A1-1A19-7841-BA87-5EBB2BFE28FA}"/>
              </a:ext>
            </a:extLst>
          </p:cNvPr>
          <p:cNvSpPr txBox="1">
            <a:spLocks/>
          </p:cNvSpPr>
          <p:nvPr/>
        </p:nvSpPr>
        <p:spPr>
          <a:xfrm>
            <a:off x="1499286" y="420130"/>
            <a:ext cx="9144000" cy="623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3200" b="1" dirty="0">
                <a:solidFill>
                  <a:srgbClr val="00B0F0"/>
                </a:solidFill>
              </a:rPr>
              <a:t>19.Psalm 2-5</a:t>
            </a:r>
            <a:endParaRPr lang="de-DE" sz="3200" b="1" dirty="0">
              <a:solidFill>
                <a:srgbClr val="00B0F0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D31B16C7-C154-2044-B37F-05DF5CDE0FBC}"/>
              </a:ext>
            </a:extLst>
          </p:cNvPr>
          <p:cNvSpPr txBox="1"/>
          <p:nvPr/>
        </p:nvSpPr>
        <p:spPr>
          <a:xfrm>
            <a:off x="301753" y="4110714"/>
            <a:ext cx="116403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CH" sz="2800" b="1" dirty="0" smtClean="0">
                <a:solidFill>
                  <a:schemeClr val="bg1">
                    <a:lumMod val="75000"/>
                  </a:schemeClr>
                </a:solidFill>
              </a:rPr>
              <a:t>21</a:t>
            </a:r>
            <a:r>
              <a:rPr lang="de-CH" sz="2800" b="1" dirty="0" smtClean="0">
                <a:solidFill>
                  <a:srgbClr val="FFFF00"/>
                </a:solidFill>
              </a:rPr>
              <a:t> Wisst ihr es nicht? Habt ihr es nicht gehört? Wurde euch das nicht von Anfang an verkündigt? Habt ihr keine Einsicht darüber gewonnen, worauf die Erde gegründet ist? </a:t>
            </a:r>
            <a:r>
              <a:rPr lang="de-CH" sz="2800" b="1" dirty="0" smtClean="0">
                <a:solidFill>
                  <a:schemeClr val="bg1">
                    <a:lumMod val="75000"/>
                  </a:schemeClr>
                </a:solidFill>
              </a:rPr>
              <a:t>22</a:t>
            </a:r>
            <a:r>
              <a:rPr lang="de-CH" sz="2800" b="1" dirty="0" smtClean="0">
                <a:solidFill>
                  <a:srgbClr val="FFFF00"/>
                </a:solidFill>
              </a:rPr>
              <a:t> Gott thront hoch über der Erde. Die Menschen erscheinen ihm wie Heuschrecken. Er spannt den Himmel wie einen Schleier und breitet ihn wie ein </a:t>
            </a:r>
            <a:r>
              <a:rPr lang="de-CH" sz="2800" b="1" dirty="0" err="1" smtClean="0">
                <a:solidFill>
                  <a:srgbClr val="FFFF00"/>
                </a:solidFill>
              </a:rPr>
              <a:t>Wohnzelt</a:t>
            </a:r>
            <a:r>
              <a:rPr lang="de-CH" sz="2800" b="1" dirty="0" smtClean="0">
                <a:solidFill>
                  <a:srgbClr val="FFFF00"/>
                </a:solidFill>
              </a:rPr>
              <a:t> aus.</a:t>
            </a:r>
            <a:endParaRPr lang="de-CH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25436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09FBEC45-CD49-5B42-A180-C3A12A6B8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68" y="0"/>
            <a:ext cx="11283264" cy="6858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58E35FD8-F8EE-4644-9108-3CFEE6C1035F}"/>
              </a:ext>
            </a:extLst>
          </p:cNvPr>
          <p:cNvSpPr txBox="1"/>
          <p:nvPr/>
        </p:nvSpPr>
        <p:spPr>
          <a:xfrm>
            <a:off x="531223" y="6026331"/>
            <a:ext cx="191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>
                    <a:lumMod val="95000"/>
                  </a:schemeClr>
                </a:solidFill>
              </a:rPr>
              <a:t>Antila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75907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09FBEC45-CD49-5B42-A180-C3A12A6B8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52" y="13509"/>
            <a:ext cx="10266737" cy="68444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3783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86303D6B-60F5-FC4F-BE96-75D5B3B76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25" y="57637"/>
            <a:ext cx="10808128" cy="67550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57417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09FBEC45-CD49-5B42-A180-C3A12A6B8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9" y="54428"/>
            <a:ext cx="12089209" cy="45334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91051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09FBEC45-CD49-5B42-A180-C3A12A6B8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991" y="13510"/>
            <a:ext cx="9125986" cy="68444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29671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09FBEC45-CD49-5B42-A180-C3A12A6B80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5" t="5760" r="5287" b="5235"/>
          <a:stretch/>
        </p:blipFill>
        <p:spPr>
          <a:xfrm>
            <a:off x="1660217" y="0"/>
            <a:ext cx="9065448" cy="68547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498976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09FBEC45-CD49-5B42-A180-C3A12A6B80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3" t="6490" r="6408" b="6802"/>
          <a:stretch/>
        </p:blipFill>
        <p:spPr>
          <a:xfrm>
            <a:off x="2780270" y="14146"/>
            <a:ext cx="6845643" cy="681729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07189082-2B0E-9C4F-B808-3F233197E657}"/>
              </a:ext>
            </a:extLst>
          </p:cNvPr>
          <p:cNvSpPr txBox="1"/>
          <p:nvPr/>
        </p:nvSpPr>
        <p:spPr>
          <a:xfrm>
            <a:off x="531223" y="6026331"/>
            <a:ext cx="191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Tulpennebel</a:t>
            </a:r>
          </a:p>
        </p:txBody>
      </p:sp>
    </p:spTree>
    <p:extLst>
      <p:ext uri="{BB962C8B-B14F-4D97-AF65-F5344CB8AC3E}">
        <p14:creationId xmlns="" xmlns:p14="http://schemas.microsoft.com/office/powerpoint/2010/main" val="11685541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09FBEC45-CD49-5B42-A180-C3A12A6B8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859" y="14146"/>
            <a:ext cx="3368465" cy="681729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B5CBE683-B28F-4B4E-9741-E2F5C3F8B449}"/>
              </a:ext>
            </a:extLst>
          </p:cNvPr>
          <p:cNvSpPr txBox="1"/>
          <p:nvPr/>
        </p:nvSpPr>
        <p:spPr>
          <a:xfrm>
            <a:off x="531222" y="6026331"/>
            <a:ext cx="2455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>
                    <a:lumMod val="95000"/>
                  </a:schemeClr>
                </a:solidFill>
              </a:rPr>
              <a:t>Fairy</a:t>
            </a:r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</a:rPr>
              <a:t>Eaggle</a:t>
            </a:r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</a:rPr>
              <a:t>Nebula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54829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09FBEC45-CD49-5B42-A180-C3A12A6B8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557" y="-28"/>
            <a:ext cx="6870357" cy="687035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D56B7484-36AE-CF4A-9FE3-B128ADD606EB}"/>
              </a:ext>
            </a:extLst>
          </p:cNvPr>
          <p:cNvSpPr txBox="1"/>
          <p:nvPr/>
        </p:nvSpPr>
        <p:spPr>
          <a:xfrm>
            <a:off x="531223" y="6026331"/>
            <a:ext cx="191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Fernste Galaxie</a:t>
            </a:r>
          </a:p>
        </p:txBody>
      </p:sp>
    </p:spTree>
    <p:extLst>
      <p:ext uri="{BB962C8B-B14F-4D97-AF65-F5344CB8AC3E}">
        <p14:creationId xmlns="" xmlns:p14="http://schemas.microsoft.com/office/powerpoint/2010/main" val="27732864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2C52F6DD-1E73-994D-8396-811EAD6190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2788" y="302787"/>
            <a:ext cx="9144000" cy="623974"/>
          </a:xfrm>
        </p:spPr>
        <p:txBody>
          <a:bodyPr>
            <a:normAutofit/>
          </a:bodyPr>
          <a:lstStyle/>
          <a:p>
            <a:r>
              <a:rPr lang="de-CH" sz="3200" b="1" dirty="0">
                <a:solidFill>
                  <a:srgbClr val="00B0F0"/>
                </a:solidFill>
              </a:rPr>
              <a:t>Psalm 8.4-5</a:t>
            </a:r>
            <a:endParaRPr lang="de-DE" sz="3200" b="1" dirty="0">
              <a:solidFill>
                <a:srgbClr val="00B0F0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72C0FD57-1DEC-0449-B480-BD12D6320A35}"/>
              </a:ext>
            </a:extLst>
          </p:cNvPr>
          <p:cNvSpPr txBox="1"/>
          <p:nvPr/>
        </p:nvSpPr>
        <p:spPr>
          <a:xfrm>
            <a:off x="384048" y="926761"/>
            <a:ext cx="114025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CH" sz="3000" b="1" dirty="0">
                <a:solidFill>
                  <a:schemeClr val="bg1">
                    <a:lumMod val="85000"/>
                  </a:schemeClr>
                </a:solidFill>
              </a:rPr>
              <a:t>4</a:t>
            </a:r>
            <a:r>
              <a:rPr lang="de-CH" sz="3000" b="1" dirty="0">
                <a:solidFill>
                  <a:srgbClr val="FFFF00"/>
                </a:solidFill>
              </a:rPr>
              <a:t> Wenn ich den Himmel betrachte und das Werk deiner Hände sehe - den Mond und die Sterne, die du an ihren Platz gestellt hast -, </a:t>
            </a:r>
            <a:r>
              <a:rPr lang="de-CH" sz="3000" b="1" dirty="0">
                <a:solidFill>
                  <a:schemeClr val="bg1">
                    <a:lumMod val="85000"/>
                  </a:schemeClr>
                </a:solidFill>
              </a:rPr>
              <a:t>5</a:t>
            </a:r>
            <a:r>
              <a:rPr lang="de-CH" sz="3000" b="1" dirty="0">
                <a:solidFill>
                  <a:srgbClr val="FFFF00"/>
                </a:solidFill>
              </a:rPr>
              <a:t> wie klein und unbedeutend ist da der Mensch und doch denkst du an ihn und sorgst für ihn!</a:t>
            </a:r>
          </a:p>
        </p:txBody>
      </p:sp>
    </p:spTree>
    <p:extLst>
      <p:ext uri="{BB962C8B-B14F-4D97-AF65-F5344CB8AC3E}">
        <p14:creationId xmlns="" xmlns:p14="http://schemas.microsoft.com/office/powerpoint/2010/main" val="15469384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C49D45A5-9691-B645-AB9B-ACC3B6976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250" y="0"/>
            <a:ext cx="8868607" cy="6858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45DBC24C-815A-8140-B791-60A299DCA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55" y="0"/>
            <a:ext cx="1045708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22128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2C52F6DD-1E73-994D-8396-811EAD6190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9286" y="339856"/>
            <a:ext cx="9144000" cy="623974"/>
          </a:xfrm>
        </p:spPr>
        <p:txBody>
          <a:bodyPr>
            <a:normAutofit/>
          </a:bodyPr>
          <a:lstStyle/>
          <a:p>
            <a:r>
              <a:rPr lang="de-CH" sz="3200" b="1" dirty="0">
                <a:solidFill>
                  <a:srgbClr val="00B0F0"/>
                </a:solidFill>
              </a:rPr>
              <a:t>Kolosser 1.12-17</a:t>
            </a:r>
            <a:endParaRPr lang="de-DE" sz="3200" b="1" dirty="0">
              <a:solidFill>
                <a:srgbClr val="00B0F0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81793573-EA17-4F4A-BF9E-02B4A5D9205B}"/>
              </a:ext>
            </a:extLst>
          </p:cNvPr>
          <p:cNvSpPr txBox="1"/>
          <p:nvPr/>
        </p:nvSpPr>
        <p:spPr>
          <a:xfrm>
            <a:off x="612648" y="963830"/>
            <a:ext cx="111648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CH" sz="3000" b="1" dirty="0">
                <a:solidFill>
                  <a:schemeClr val="bg1">
                    <a:lumMod val="85000"/>
                  </a:schemeClr>
                </a:solidFill>
              </a:rPr>
              <a:t>15</a:t>
            </a:r>
            <a:r>
              <a:rPr lang="de-CH" sz="3000" b="1" dirty="0">
                <a:solidFill>
                  <a:srgbClr val="FFFF00"/>
                </a:solidFill>
              </a:rPr>
              <a:t> Christus ist das Ebenbild des unsichtbaren Gottes, der Erstgeborene vor aller Schöpfung. </a:t>
            </a:r>
            <a:r>
              <a:rPr lang="de-CH" sz="3000" b="1" dirty="0">
                <a:solidFill>
                  <a:schemeClr val="bg1">
                    <a:lumMod val="85000"/>
                  </a:schemeClr>
                </a:solidFill>
              </a:rPr>
              <a:t>16</a:t>
            </a:r>
            <a:r>
              <a:rPr lang="de-CH" sz="3000" b="1" dirty="0">
                <a:solidFill>
                  <a:srgbClr val="FFFF00"/>
                </a:solidFill>
              </a:rPr>
              <a:t> Denn in ihm ist alles geschaffen, was im Himmel und auf Erden ist, das Sichtbare und das Unsichtbare, es seien Throne oder Herrschaften oder Mächte oder Gewalten; es ist alles durch ihn und zu ihm geschaffen. </a:t>
            </a:r>
            <a:r>
              <a:rPr lang="de-CH" sz="3000" b="1" dirty="0">
                <a:solidFill>
                  <a:schemeClr val="bg1">
                    <a:lumMod val="85000"/>
                  </a:schemeClr>
                </a:solidFill>
              </a:rPr>
              <a:t>17</a:t>
            </a:r>
            <a:r>
              <a:rPr lang="de-CH" sz="3000" b="1" dirty="0">
                <a:solidFill>
                  <a:srgbClr val="FFFF00"/>
                </a:solidFill>
              </a:rPr>
              <a:t> Und er ist vor allem, und es besteht alles in ihm.</a:t>
            </a:r>
          </a:p>
        </p:txBody>
      </p:sp>
    </p:spTree>
    <p:extLst>
      <p:ext uri="{BB962C8B-B14F-4D97-AF65-F5344CB8AC3E}">
        <p14:creationId xmlns="" xmlns:p14="http://schemas.microsoft.com/office/powerpoint/2010/main" val="16828259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86303D6B-60F5-FC4F-BE96-75D5B3B76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25" y="12354"/>
            <a:ext cx="10808128" cy="68456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88233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86303D6B-60F5-FC4F-BE96-75D5B3B76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4" y="12354"/>
            <a:ext cx="12190590" cy="674679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86CC92DF-5529-5D42-B3E8-857599FDD1D9}"/>
              </a:ext>
            </a:extLst>
          </p:cNvPr>
          <p:cNvSpPr txBox="1"/>
          <p:nvPr/>
        </p:nvSpPr>
        <p:spPr>
          <a:xfrm>
            <a:off x="531223" y="6026331"/>
            <a:ext cx="1767840" cy="374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Sonnensystem</a:t>
            </a:r>
          </a:p>
        </p:txBody>
      </p:sp>
    </p:spTree>
    <p:extLst>
      <p:ext uri="{BB962C8B-B14F-4D97-AF65-F5344CB8AC3E}">
        <p14:creationId xmlns="" xmlns:p14="http://schemas.microsoft.com/office/powerpoint/2010/main" val="8538794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ECA12326-3CA3-D54D-B461-7C78E37F1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092" y="0"/>
            <a:ext cx="7520066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CA7F65F9-4733-D348-A711-C31BA99B445B}"/>
              </a:ext>
            </a:extLst>
          </p:cNvPr>
          <p:cNvSpPr txBox="1"/>
          <p:nvPr/>
        </p:nvSpPr>
        <p:spPr>
          <a:xfrm>
            <a:off x="531223" y="6026331"/>
            <a:ext cx="191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Reise der Voyager</a:t>
            </a:r>
          </a:p>
        </p:txBody>
      </p:sp>
    </p:spTree>
    <p:extLst>
      <p:ext uri="{BB962C8B-B14F-4D97-AF65-F5344CB8AC3E}">
        <p14:creationId xmlns="" xmlns:p14="http://schemas.microsoft.com/office/powerpoint/2010/main" val="5342877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C49D45A5-9691-B645-AB9B-ACC3B69769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4" t="3537" r="1692" b="3909"/>
          <a:stretch/>
        </p:blipFill>
        <p:spPr>
          <a:xfrm>
            <a:off x="94984" y="0"/>
            <a:ext cx="12054710" cy="6858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145EA6F9-AD92-E949-8633-FB5F9A4B5202}"/>
              </a:ext>
            </a:extLst>
          </p:cNvPr>
          <p:cNvSpPr txBox="1"/>
          <p:nvPr/>
        </p:nvSpPr>
        <p:spPr>
          <a:xfrm>
            <a:off x="531223" y="6026331"/>
            <a:ext cx="191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Reise der Voyager</a:t>
            </a:r>
          </a:p>
        </p:txBody>
      </p:sp>
    </p:spTree>
    <p:extLst>
      <p:ext uri="{BB962C8B-B14F-4D97-AF65-F5344CB8AC3E}">
        <p14:creationId xmlns="" xmlns:p14="http://schemas.microsoft.com/office/powerpoint/2010/main" val="19713348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2C52F6DD-1E73-994D-8396-811EAD6190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2788" y="327500"/>
            <a:ext cx="9144000" cy="623974"/>
          </a:xfrm>
        </p:spPr>
        <p:txBody>
          <a:bodyPr>
            <a:normAutofit/>
          </a:bodyPr>
          <a:lstStyle/>
          <a:p>
            <a:r>
              <a:rPr lang="de-CH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Hiob 38.25-31</a:t>
            </a:r>
            <a:endParaRPr lang="de-DE" sz="32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1EB1B8B1-1F16-E649-AE6C-1B0C862EBB21}"/>
              </a:ext>
            </a:extLst>
          </p:cNvPr>
          <p:cNvSpPr txBox="1"/>
          <p:nvPr/>
        </p:nvSpPr>
        <p:spPr>
          <a:xfrm>
            <a:off x="329184" y="951474"/>
            <a:ext cx="1151229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CH" sz="3000" b="1" dirty="0">
                <a:solidFill>
                  <a:schemeClr val="bg1">
                    <a:lumMod val="85000"/>
                  </a:schemeClr>
                </a:solidFill>
              </a:rPr>
              <a:t>25</a:t>
            </a:r>
            <a:r>
              <a:rPr lang="de-CH" sz="3000" b="1" dirty="0">
                <a:solidFill>
                  <a:srgbClr val="FFFF00"/>
                </a:solidFill>
              </a:rPr>
              <a:t> Wer hat dem Platzregen seine Bahn gebrochen und den Weg dem Blitz und Donner, </a:t>
            </a:r>
            <a:r>
              <a:rPr lang="de-CH" sz="3000" b="1" dirty="0">
                <a:solidFill>
                  <a:schemeClr val="bg1">
                    <a:lumMod val="85000"/>
                  </a:schemeClr>
                </a:solidFill>
              </a:rPr>
              <a:t>26</a:t>
            </a:r>
            <a:r>
              <a:rPr lang="de-CH" sz="3000" b="1" dirty="0">
                <a:solidFill>
                  <a:srgbClr val="FFFF00"/>
                </a:solidFill>
              </a:rPr>
              <a:t> dass es regnet aufs Land, wo niemand ist, in der Wüste, wo kein Mensch ist, </a:t>
            </a:r>
            <a:r>
              <a:rPr lang="de-CH" sz="3000" b="1" dirty="0">
                <a:solidFill>
                  <a:schemeClr val="bg1">
                    <a:lumMod val="85000"/>
                  </a:schemeClr>
                </a:solidFill>
              </a:rPr>
              <a:t>27</a:t>
            </a:r>
            <a:r>
              <a:rPr lang="de-CH" sz="3000" b="1" dirty="0">
                <a:solidFill>
                  <a:srgbClr val="FFFF00"/>
                </a:solidFill>
              </a:rPr>
              <a:t> damit Einöde und Wildnis gesättigt werden und das Gras wächst? </a:t>
            </a:r>
            <a:r>
              <a:rPr lang="de-CH" sz="3000" b="1" dirty="0">
                <a:solidFill>
                  <a:schemeClr val="bg1">
                    <a:lumMod val="85000"/>
                  </a:schemeClr>
                </a:solidFill>
              </a:rPr>
              <a:t>28</a:t>
            </a:r>
            <a:r>
              <a:rPr lang="de-CH" sz="3000" b="1" dirty="0">
                <a:solidFill>
                  <a:srgbClr val="FFFF00"/>
                </a:solidFill>
              </a:rPr>
              <a:t> Hat der Regen einen Vater? Wer hat die Tropfen des Taus gezeugt? </a:t>
            </a:r>
            <a:r>
              <a:rPr lang="de-CH" sz="3000" b="1" dirty="0">
                <a:solidFill>
                  <a:schemeClr val="bg1">
                    <a:lumMod val="85000"/>
                  </a:schemeClr>
                </a:solidFill>
              </a:rPr>
              <a:t>29</a:t>
            </a:r>
            <a:r>
              <a:rPr lang="de-CH" sz="3000" b="1" dirty="0">
                <a:solidFill>
                  <a:srgbClr val="FFFF00"/>
                </a:solidFill>
              </a:rPr>
              <a:t> Aus wessen Schoß geht das Eis hervor, und wer hat den Reif unter dem Himmel geboren, </a:t>
            </a:r>
            <a:r>
              <a:rPr lang="de-CH" sz="3000" b="1" dirty="0">
                <a:solidFill>
                  <a:schemeClr val="bg1">
                    <a:lumMod val="85000"/>
                  </a:schemeClr>
                </a:solidFill>
              </a:rPr>
              <a:t>30</a:t>
            </a:r>
            <a:r>
              <a:rPr lang="de-CH" sz="3000" b="1" dirty="0">
                <a:solidFill>
                  <a:srgbClr val="FFFF00"/>
                </a:solidFill>
              </a:rPr>
              <a:t> dass das Wasser sich verbirgt, als wäre es Stein, und der Wasserspiegel gefriert? </a:t>
            </a:r>
            <a:r>
              <a:rPr lang="de-CH" sz="3000" b="1" dirty="0">
                <a:solidFill>
                  <a:schemeClr val="bg1">
                    <a:lumMod val="85000"/>
                  </a:schemeClr>
                </a:solidFill>
              </a:rPr>
              <a:t>31</a:t>
            </a:r>
            <a:r>
              <a:rPr lang="de-CH" sz="3000" b="1" dirty="0">
                <a:solidFill>
                  <a:srgbClr val="FFFF00"/>
                </a:solidFill>
              </a:rPr>
              <a:t> Kannst du die Bande des Siebengestirns (Plejaden) zusammenbinden oder den Gürtel des Orion auflösen?</a:t>
            </a:r>
          </a:p>
        </p:txBody>
      </p:sp>
    </p:spTree>
    <p:extLst>
      <p:ext uri="{BB962C8B-B14F-4D97-AF65-F5344CB8AC3E}">
        <p14:creationId xmlns="" xmlns:p14="http://schemas.microsoft.com/office/powerpoint/2010/main" val="40247478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C49D45A5-9691-B645-AB9B-ACC3B6976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05" y="0"/>
            <a:ext cx="10036097" cy="6858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8EAF05B2-EEB9-B64E-9354-89DF50B77CB7}"/>
              </a:ext>
            </a:extLst>
          </p:cNvPr>
          <p:cNvSpPr txBox="1"/>
          <p:nvPr/>
        </p:nvSpPr>
        <p:spPr>
          <a:xfrm>
            <a:off x="531223" y="6026331"/>
            <a:ext cx="191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Orion</a:t>
            </a:r>
          </a:p>
        </p:txBody>
      </p:sp>
    </p:spTree>
    <p:extLst>
      <p:ext uri="{BB962C8B-B14F-4D97-AF65-F5344CB8AC3E}">
        <p14:creationId xmlns="" xmlns:p14="http://schemas.microsoft.com/office/powerpoint/2010/main" val="26865118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C49D45A5-9691-B645-AB9B-ACC3B69769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683"/>
          <a:stretch/>
        </p:blipFill>
        <p:spPr>
          <a:xfrm>
            <a:off x="1626251" y="0"/>
            <a:ext cx="8808070" cy="6858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DE698D18-41D9-0446-82B2-506E3DD8D63B}"/>
              </a:ext>
            </a:extLst>
          </p:cNvPr>
          <p:cNvSpPr txBox="1"/>
          <p:nvPr/>
        </p:nvSpPr>
        <p:spPr>
          <a:xfrm>
            <a:off x="531223" y="6026331"/>
            <a:ext cx="191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Plejaden</a:t>
            </a:r>
          </a:p>
        </p:txBody>
      </p:sp>
    </p:spTree>
    <p:extLst>
      <p:ext uri="{BB962C8B-B14F-4D97-AF65-F5344CB8AC3E}">
        <p14:creationId xmlns="" xmlns:p14="http://schemas.microsoft.com/office/powerpoint/2010/main" val="16767064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</Words>
  <Application>Microsoft Office PowerPoint</Application>
  <PresentationFormat>Benutzerdefiniert</PresentationFormat>
  <Paragraphs>28</Paragraphs>
  <Slides>28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29" baseType="lpstr">
      <vt:lpstr>Office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 User</dc:creator>
  <cp:lastModifiedBy>Beamer</cp:lastModifiedBy>
  <cp:revision>28</cp:revision>
  <dcterms:created xsi:type="dcterms:W3CDTF">2020-01-27T16:22:38Z</dcterms:created>
  <dcterms:modified xsi:type="dcterms:W3CDTF">2020-02-01T10:34:55Z</dcterms:modified>
</cp:coreProperties>
</file>